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F30DA-4B8F-4681-BE96-B80FF2F041DD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8AF6F-0E04-4B2C-8FC5-764BA6952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1086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F30DA-4B8F-4681-BE96-B80FF2F041DD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8AF6F-0E04-4B2C-8FC5-764BA6952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359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F30DA-4B8F-4681-BE96-B80FF2F041DD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8AF6F-0E04-4B2C-8FC5-764BA6952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633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F30DA-4B8F-4681-BE96-B80FF2F041DD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8AF6F-0E04-4B2C-8FC5-764BA6952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2870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F30DA-4B8F-4681-BE96-B80FF2F041DD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8AF6F-0E04-4B2C-8FC5-764BA6952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6750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F30DA-4B8F-4681-BE96-B80FF2F041DD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8AF6F-0E04-4B2C-8FC5-764BA6952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2082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F30DA-4B8F-4681-BE96-B80FF2F041DD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8AF6F-0E04-4B2C-8FC5-764BA6952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803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F30DA-4B8F-4681-BE96-B80FF2F041DD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8AF6F-0E04-4B2C-8FC5-764BA6952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30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F30DA-4B8F-4681-BE96-B80FF2F041DD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8AF6F-0E04-4B2C-8FC5-764BA6952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2015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F30DA-4B8F-4681-BE96-B80FF2F041DD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8AF6F-0E04-4B2C-8FC5-764BA6952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1500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F30DA-4B8F-4681-BE96-B80FF2F041DD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8AF6F-0E04-4B2C-8FC5-764BA6952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339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4F30DA-4B8F-4681-BE96-B80FF2F041DD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68AF6F-0E04-4B2C-8FC5-764BA6952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789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23207" y="249764"/>
            <a:ext cx="110642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/>
              <a:t>Адрес местонахождения: г. Москва, </a:t>
            </a:r>
            <a:r>
              <a:rPr lang="ru-RU" sz="1200" dirty="0" err="1" smtClean="0"/>
              <a:t>район</a:t>
            </a:r>
            <a:r>
              <a:rPr lang="ru-RU" sz="1200" dirty="0" smtClean="0"/>
              <a:t> Щербинка, ГСК «Полёт-4» (координаты 55.520243, 37.521849). Марка ТС: МИЦУБИСИ ЧАРИОТ , Цвет: синий серый, ГРЗ: А 690 ВК 190. Просим принять необходимые меры по приведению ТС в состояние, не позволяющее идентифицировать его как брошенное, в том числе разукомплектованное, или переместить его в место, позволяющее хранить транспортное средство без создания помех в организации </a:t>
            </a:r>
            <a:r>
              <a:rPr lang="ru-RU" sz="1200" dirty="0" err="1" smtClean="0"/>
              <a:t>благоустройства</a:t>
            </a:r>
            <a:r>
              <a:rPr lang="ru-RU" sz="1200" dirty="0" smtClean="0"/>
              <a:t> территории города Москвы в соответствии с постановлением Правительства Москвы от 23.09.2014 г. №569-ПП «О порядке выявления, перемещения, временного хранения и утилизации брошенных, в том числе разукомплектованных, транспортных средств в городе Москве». В случае непринятия мер транспортное средство будет принудительно перемещено на специализированную стоянку по адресу: г. Москва,   </a:t>
            </a:r>
            <a:r>
              <a:rPr lang="ru-RU" sz="1200" dirty="0" err="1" smtClean="0"/>
              <a:t>район</a:t>
            </a:r>
            <a:r>
              <a:rPr lang="ru-RU" sz="1200" dirty="0" smtClean="0"/>
              <a:t> Вороново, с. </a:t>
            </a:r>
            <a:r>
              <a:rPr lang="ru-RU" sz="1200" dirty="0" err="1" smtClean="0"/>
              <a:t>Клёново</a:t>
            </a:r>
            <a:r>
              <a:rPr lang="ru-RU" sz="1200" dirty="0" smtClean="0"/>
              <a:t>, ул. Школьная, вблизи дома № 1.</a:t>
            </a:r>
            <a:endParaRPr lang="ru-RU" sz="1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7528" y="2007256"/>
            <a:ext cx="5635597" cy="4086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394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0698" y="133386"/>
            <a:ext cx="116211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/>
              <a:t>Адрес местонахождения: г. Москва, </a:t>
            </a:r>
            <a:r>
              <a:rPr lang="ru-RU" sz="1200" dirty="0" err="1" smtClean="0"/>
              <a:t>район</a:t>
            </a:r>
            <a:r>
              <a:rPr lang="ru-RU" sz="1200" dirty="0" smtClean="0"/>
              <a:t> Щербинка, ул. Космонавтов, 1Б с33, ГСК «Полёт» (координаты 55.519158, 37.530463). Марка ТС: AUDI TT, Цвет: синий, ГРЗ: В 314 СА 193. Просим принять необходимые меры по приведению ТС в состояние, не позволяющее идентифицировать его как брошенное, в том числе разукомплектованное, или переместить его в место, позволяющее хранить транспортное средство без создания помех в организации </a:t>
            </a:r>
            <a:r>
              <a:rPr lang="ru-RU" sz="1200" dirty="0" err="1" smtClean="0"/>
              <a:t>благоустройства</a:t>
            </a:r>
            <a:r>
              <a:rPr lang="ru-RU" sz="1200" dirty="0" smtClean="0"/>
              <a:t> территории города Москвы в соответствии с постановлением Правительства Москвы от 23.09.2014 г. №569-ПП «О порядке выявления, перемещения, временного хранения и утилизации брошенных, в том числе разукомплектованных, транспортных средств в городе Москве». В случае непринятия мер транспортное средство будет принудительно перемещено на специализированную стоянку по адресу: г. Москва,   </a:t>
            </a:r>
            <a:r>
              <a:rPr lang="ru-RU" sz="1200" dirty="0" err="1" smtClean="0"/>
              <a:t>район</a:t>
            </a:r>
            <a:r>
              <a:rPr lang="ru-RU" sz="1200" dirty="0" smtClean="0"/>
              <a:t> Вороново, с. </a:t>
            </a:r>
            <a:r>
              <a:rPr lang="ru-RU" sz="1200" dirty="0" err="1" smtClean="0"/>
              <a:t>Клёново</a:t>
            </a:r>
            <a:r>
              <a:rPr lang="ru-RU" sz="1200" dirty="0" smtClean="0"/>
              <a:t>, ул. Школьная, вблизи дома № 1.</a:t>
            </a:r>
            <a:endParaRPr lang="ru-RU" sz="1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581" y="2585258"/>
            <a:ext cx="2922072" cy="225586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4239" y="2585258"/>
            <a:ext cx="2890838" cy="22507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8179663" y="2585258"/>
            <a:ext cx="3066151" cy="2342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170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56951" y="302319"/>
            <a:ext cx="1109749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/>
              <a:t>Адрес местонахождения: г. Москва, </a:t>
            </a:r>
            <a:r>
              <a:rPr lang="ru-RU" sz="1200" dirty="0" err="1" smtClean="0"/>
              <a:t>район</a:t>
            </a:r>
            <a:r>
              <a:rPr lang="ru-RU" sz="1200" dirty="0" smtClean="0"/>
              <a:t> Щербинка, возле СНТ "ПЗОИ". Марка ТС: AUDI, Цвет: чёрный, ГРЗ: С 760 ВР 136. Просим принять необходимые меры по приведению ТС в состояние, не позволяющее идентифицировать его как брошенное, в том числе разукомплектованное, или переместить его в место, позволяющее хранить транспортное средство без создания помех в организации </a:t>
            </a:r>
            <a:r>
              <a:rPr lang="ru-RU" sz="1200" dirty="0" err="1" smtClean="0"/>
              <a:t>благоустройства</a:t>
            </a:r>
            <a:r>
              <a:rPr lang="ru-RU" sz="1200" dirty="0" smtClean="0"/>
              <a:t> территории города Москвы в соответствии с постановлением Правительства Москвы от 23.09.2014 г. №569-ПП «О порядке выявления, перемещения, временного хранения и утилизации брошенных, в том числе разукомплектованных, транспортных средств в городе Москве». В случае непринятия мер транспортное средство будет принудительно перемещено на специализированную стоянку по адресу: г. Москва,   </a:t>
            </a:r>
            <a:r>
              <a:rPr lang="ru-RU" sz="1200" dirty="0" err="1" smtClean="0"/>
              <a:t>район</a:t>
            </a:r>
            <a:r>
              <a:rPr lang="ru-RU" sz="1200" dirty="0" smtClean="0"/>
              <a:t> Вороново, с. </a:t>
            </a:r>
            <a:r>
              <a:rPr lang="ru-RU" sz="1200" dirty="0" err="1" smtClean="0"/>
              <a:t>Клёново</a:t>
            </a:r>
            <a:r>
              <a:rPr lang="ru-RU" sz="1200" dirty="0" smtClean="0"/>
              <a:t>, ул. Школьная, вблизи дома № 1.</a:t>
            </a:r>
            <a:endParaRPr lang="ru-RU" sz="1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429" y="2269375"/>
            <a:ext cx="2814813" cy="32830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8172" y="2269375"/>
            <a:ext cx="3055966" cy="21394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8660" y="2264153"/>
            <a:ext cx="2977515" cy="2144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7900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473</Words>
  <Application>Microsoft Office PowerPoint</Application>
  <PresentationFormat>Широкоэкранный</PresentationFormat>
  <Paragraphs>3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1</cp:revision>
  <dcterms:created xsi:type="dcterms:W3CDTF">2025-03-28T07:04:40Z</dcterms:created>
  <dcterms:modified xsi:type="dcterms:W3CDTF">2025-03-28T07:04:50Z</dcterms:modified>
</cp:coreProperties>
</file>